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— Иван Арсентьев</a:t>
            </a:r>
          </a:p>
        </p:txBody>
      </p:sp>
      <p:sp>
        <p:nvSpPr>
          <p:cNvPr id="94" name="«Введите цитату здесь».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«Введите цитату здесь».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Вид на пляж и море с песчаной дюны, покрытой травой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Вид на пляж и море с песчаной дюны, покрытой травой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Цапля, низко летящая над пляжем с коротким забором на переднем плане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есчаная тропа между двух холмов, ведущая к океану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есчаная тропа между двух холмов, ведущая к океану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Цапля, низко летящая над пляжем с коротким забором на переднем плане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Вид на пляж и море с песчаной дюны, покрытой травой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76AB286F-5C62-47AB-AAAB-CE7D0EDB75FF.jpeg" descr="76AB286F-5C62-47AB-AAAB-CE7D0EDB75FF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4201719" y="-6476349"/>
            <a:ext cx="15173374" cy="269670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6CA1C05F-57D7-4B64-B6BA-FF6F4693B7DF.jpeg" descr="6CA1C05F-57D7-4B64-B6BA-FF6F4693B7DF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4541464" y="-6402654"/>
            <a:ext cx="14747258" cy="262096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04805DD7-A255-49C6-9225-FC1A28637F9A.jpeg" descr="04805DD7-A255-49C6-9225-FC1A28637F9A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4519869" y="-6277236"/>
            <a:ext cx="14520738" cy="258071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CEC79A40-C734-4D0E-B6C4-41301D5292E0.jpeg" descr="CEC79A40-C734-4D0E-B6C4-41301D5292E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5048486" y="-5681126"/>
            <a:ext cx="14287029" cy="253917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D1CB8988-9767-4A02-B301-84B3089DBE82.jpeg" descr="D1CB8988-9767-4A02-B301-84B3089DBE8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5157213" y="-5703185"/>
            <a:ext cx="14165982" cy="251766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F9BEE909-A1FF-4B8C-AC64-79391BA5DC8F.jpeg" descr="F9BEE909-A1FF-4B8C-AC64-79391BA5DC8F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5528882" y="-6239847"/>
            <a:ext cx="14555457" cy="258688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81BA0BA9-31D8-4E6F-A6F7-8AB4460D1063.jpeg" descr="81BA0BA9-31D8-4E6F-A6F7-8AB4460D106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4716311" y="-6428233"/>
            <a:ext cx="14951378" cy="26572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C22A6C3A-DA28-499D-AF0C-6B3B98371B6E.jpeg" descr="C22A6C3A-DA28-499D-AF0C-6B3B98371B6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5210092" y="-5715399"/>
            <a:ext cx="14193116" cy="252248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11BB3707-D62F-4D8C-A239-A604FA044635.jpeg" descr="11BB3707-D62F-4D8C-A239-A604FA04463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5556022" y="-6017058"/>
            <a:ext cx="14430412" cy="256465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DC404257-B587-42FC-956D-6624EC9F09DD.jpeg" descr="DC404257-B587-42FC-956D-6624EC9F09D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4660742" y="-6283208"/>
            <a:ext cx="14599545" cy="25947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53F9E472-CC9E-411B-BFAC-AC0DD5613831.jpeg" descr="53F9E472-CC9E-411B-BFAC-AC0DD561383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4056692" y="-6140288"/>
            <a:ext cx="14627347" cy="25996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53D6F0D8-6E73-45DC-AC94-D3629B468D36.jpeg" descr="53D6F0D8-6E73-45DC-AC94-D3629B468D3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4851942" y="-5942378"/>
            <a:ext cx="14286647" cy="25391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C1A8ECD6-84EC-4D2D-9414-A7D53AD4BF4C.jpeg" descr="C1A8ECD6-84EC-4D2D-9414-A7D53AD4BF4C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5164495" y="-5745215"/>
            <a:ext cx="14219265" cy="252713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5737FB08-16FD-499D-A988-8A63630ED3AC.jpeg" descr="5737FB08-16FD-499D-A988-8A63630ED3AC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5207426" y="-6361155"/>
            <a:ext cx="14875892" cy="264383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BA3365F2-3268-46E5-BA2C-1CFEE0CFE91B.jpeg" descr="BA3365F2-3268-46E5-BA2C-1CFEE0CFE91B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4190822" y="-6109159"/>
            <a:ext cx="14777324" cy="262631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