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Информация о факте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Авторство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Миска салата с жареным рисом, варёными яйцами и палочками для еды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Тарелка с рублеными котлетами из лосося, салатом и хумусом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Тарелка пасты папарделле с зелёным маслом из петрушки, жареным фундуком и стружкой сыра пармезан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миска салата с жареным рисом, варёными яйцами и палочками для еды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Автор и дата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Заголовок слайда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слайда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8E714F9B-2E04-4DA3-A98F-39F1C74B97B7.jpeg" descr="8E714F9B-2E04-4DA3-A98F-39F1C74B97B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566245" y="-6237862"/>
            <a:ext cx="14498869" cy="25768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76F58343-51E2-49AE-984C-C6169EE60E1F.jpeg" descr="76F58343-51E2-49AE-984C-C6169EE60E1F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189061" y="-5588033"/>
            <a:ext cx="14005878" cy="24892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3439C324-6540-42B3-A8EA-5CBAEC198DDA.jpeg" descr="3439C324-6540-42B3-A8EA-5CBAEC198DD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345816" y="-5364072"/>
            <a:ext cx="13782327" cy="24494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EBBCB524-FD84-47B5-85C5-D17D664ACF75.jpeg" descr="EBBCB524-FD84-47B5-85C5-D17D664ACF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185431" y="-5594484"/>
            <a:ext cx="14013138" cy="24904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E5192E0E-B706-44C7-80D8-A7FF85BFFC15.jpeg" descr="E5192E0E-B706-44C7-80D8-A7FF85BFFC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177329" y="-5608883"/>
            <a:ext cx="14029342" cy="24933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0AA7F19-AF53-4933-8EB3-3C618BB4063E.jpeg" descr="C0AA7F19-AF53-4933-8EB3-3C618BB4063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292734" y="-5498051"/>
            <a:ext cx="13953761" cy="24799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B75D1AF3-7AD4-4963-A65E-16134E859C47.jpeg" descr="B75D1AF3-7AD4-4963-A65E-16134E859C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279250" y="-5427744"/>
            <a:ext cx="13825500" cy="24571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A732634A-E745-470E-85A2-977CC76C4DE1.jpeg" descr="A732634A-E745-470E-85A2-977CC76C4D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339692" y="-5534929"/>
            <a:ext cx="14057997" cy="24984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494B14DC-722A-4908-908F-9AE9F35BDB50.jpeg" descr="494B14DC-722A-4908-908F-9AE9F35BDB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200563" y="-5644611"/>
            <a:ext cx="13982875" cy="24851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DF28ED30-DC2F-4F8C-BD5E-AFE1C702EB63.jpeg" descr="DF28ED30-DC2F-4F8C-BD5E-AFE1C702EB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302724" y="-5457301"/>
            <a:ext cx="13895919" cy="24696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79EFBDF8-EF78-46FB-A35F-B027974C8C13.jpeg" descr="79EFBDF8-EF78-46FB-A35F-B027974C8C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246247" y="-5486399"/>
            <a:ext cx="13891506" cy="24688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D908F171-E833-4450-A50D-2ACCB5CCD589.jpeg" descr="D908F171-E833-4450-A50D-2ACCB5CCD5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368941" y="-5448103"/>
            <a:ext cx="13942123" cy="24778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